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48" d="100"/>
          <a:sy n="48" d="100"/>
        </p:scale>
        <p:origin x="-1146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ACBB9-D29E-4CC8-B7FC-F5712825F46A}" type="datetimeFigureOut">
              <a:rPr lang="es-CO" smtClean="0"/>
              <a:t>17/08/2014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4E96-F993-460C-A3C8-28478BE5B6C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ACBB9-D29E-4CC8-B7FC-F5712825F46A}" type="datetimeFigureOut">
              <a:rPr lang="es-CO" smtClean="0"/>
              <a:t>17/08/2014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4E96-F993-460C-A3C8-28478BE5B6C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ACBB9-D29E-4CC8-B7FC-F5712825F46A}" type="datetimeFigureOut">
              <a:rPr lang="es-CO" smtClean="0"/>
              <a:t>17/08/2014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4E96-F993-460C-A3C8-28478BE5B6C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ACBB9-D29E-4CC8-B7FC-F5712825F46A}" type="datetimeFigureOut">
              <a:rPr lang="es-CO" smtClean="0"/>
              <a:t>17/08/2014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4E96-F993-460C-A3C8-28478BE5B6C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ACBB9-D29E-4CC8-B7FC-F5712825F46A}" type="datetimeFigureOut">
              <a:rPr lang="es-CO" smtClean="0"/>
              <a:t>17/08/2014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4E96-F993-460C-A3C8-28478BE5B6C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ACBB9-D29E-4CC8-B7FC-F5712825F46A}" type="datetimeFigureOut">
              <a:rPr lang="es-CO" smtClean="0"/>
              <a:t>17/08/2014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4E96-F993-460C-A3C8-28478BE5B6C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ACBB9-D29E-4CC8-B7FC-F5712825F46A}" type="datetimeFigureOut">
              <a:rPr lang="es-CO" smtClean="0"/>
              <a:t>17/08/2014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4E96-F993-460C-A3C8-28478BE5B6C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ACBB9-D29E-4CC8-B7FC-F5712825F46A}" type="datetimeFigureOut">
              <a:rPr lang="es-CO" smtClean="0"/>
              <a:t>17/08/2014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4E96-F993-460C-A3C8-28478BE5B6C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ACBB9-D29E-4CC8-B7FC-F5712825F46A}" type="datetimeFigureOut">
              <a:rPr lang="es-CO" smtClean="0"/>
              <a:t>17/08/2014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4E96-F993-460C-A3C8-28478BE5B6C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ACBB9-D29E-4CC8-B7FC-F5712825F46A}" type="datetimeFigureOut">
              <a:rPr lang="es-CO" smtClean="0"/>
              <a:t>17/08/2014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4E96-F993-460C-A3C8-28478BE5B6C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ACBB9-D29E-4CC8-B7FC-F5712825F46A}" type="datetimeFigureOut">
              <a:rPr lang="es-CO" smtClean="0"/>
              <a:t>17/08/2014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4E96-F993-460C-A3C8-28478BE5B6C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000" b="-3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BACBB9-D29E-4CC8-B7FC-F5712825F46A}" type="datetimeFigureOut">
              <a:rPr lang="es-CO" smtClean="0"/>
              <a:t>17/08/2014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A4E96-F993-460C-A3C8-28478BE5B6C0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1472" y="785795"/>
            <a:ext cx="7786742" cy="1714512"/>
          </a:xfrm>
        </p:spPr>
        <p:txBody>
          <a:bodyPr>
            <a:normAutofit/>
          </a:bodyPr>
          <a:lstStyle/>
          <a:p>
            <a:r>
              <a:rPr lang="es-CO" dirty="0" smtClean="0">
                <a:solidFill>
                  <a:schemeClr val="bg1"/>
                </a:solidFill>
              </a:rPr>
              <a:t>Explicación de los Temas del Tercer Período.</a:t>
            </a:r>
            <a:endParaRPr lang="es-CO" dirty="0">
              <a:solidFill>
                <a:schemeClr val="bg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57290" y="3286124"/>
            <a:ext cx="6429420" cy="2928958"/>
          </a:xfrm>
        </p:spPr>
        <p:txBody>
          <a:bodyPr>
            <a:normAutofit/>
          </a:bodyPr>
          <a:lstStyle/>
          <a:p>
            <a:endParaRPr lang="es-CO" dirty="0" smtClean="0">
              <a:solidFill>
                <a:schemeClr val="bg1"/>
              </a:solidFill>
            </a:endParaRPr>
          </a:p>
          <a:p>
            <a:r>
              <a:rPr lang="es-CO" dirty="0" smtClean="0">
                <a:solidFill>
                  <a:schemeClr val="bg1"/>
                </a:solidFill>
              </a:rPr>
              <a:t>Laura Rojas Pérez</a:t>
            </a:r>
          </a:p>
          <a:p>
            <a:r>
              <a:rPr lang="es-CO" dirty="0" smtClean="0">
                <a:solidFill>
                  <a:schemeClr val="bg1"/>
                </a:solidFill>
              </a:rPr>
              <a:t>13°A</a:t>
            </a:r>
          </a:p>
          <a:p>
            <a:endParaRPr lang="es-CO" dirty="0" smtClean="0">
              <a:solidFill>
                <a:schemeClr val="bg1"/>
              </a:solidFill>
            </a:endParaRPr>
          </a:p>
          <a:p>
            <a:r>
              <a:rPr lang="es-CO" dirty="0" smtClean="0">
                <a:solidFill>
                  <a:schemeClr val="bg1"/>
                </a:solidFill>
              </a:rPr>
              <a:t>2014</a:t>
            </a:r>
          </a:p>
          <a:p>
            <a:endParaRPr lang="es-C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usb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58" y="857232"/>
            <a:ext cx="8396375" cy="471490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b="1" dirty="0" smtClean="0">
                <a:solidFill>
                  <a:schemeClr val="bg1"/>
                </a:solidFill>
              </a:rPr>
              <a:t>TEMAS: </a:t>
            </a:r>
            <a:r>
              <a:rPr lang="es-CO" b="1" dirty="0">
                <a:solidFill>
                  <a:schemeClr val="bg1"/>
                </a:solidFill>
              </a:rPr>
              <a:t>EL COMPUTADOR Y SUS </a:t>
            </a:r>
            <a:r>
              <a:rPr lang="es-CO" b="1" dirty="0" smtClean="0">
                <a:solidFill>
                  <a:schemeClr val="bg1"/>
                </a:solidFill>
              </a:rPr>
              <a:t>AMIGOS.</a:t>
            </a:r>
            <a:endParaRPr lang="es-CO" dirty="0"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>
                <a:solidFill>
                  <a:schemeClr val="bg1"/>
                </a:solidFill>
              </a:rPr>
              <a:t>Los discos </a:t>
            </a:r>
            <a:r>
              <a:rPr lang="es-CO" dirty="0" smtClean="0">
                <a:solidFill>
                  <a:schemeClr val="bg1"/>
                </a:solidFill>
              </a:rPr>
              <a:t>compactos.</a:t>
            </a:r>
            <a:endParaRPr lang="es-CO" dirty="0">
              <a:solidFill>
                <a:schemeClr val="bg1"/>
              </a:solidFill>
            </a:endParaRPr>
          </a:p>
          <a:p>
            <a:r>
              <a:rPr lang="es-CO" dirty="0" smtClean="0">
                <a:solidFill>
                  <a:schemeClr val="bg1"/>
                </a:solidFill>
              </a:rPr>
              <a:t>El escáner.</a:t>
            </a:r>
            <a:endParaRPr lang="es-CO" dirty="0">
              <a:solidFill>
                <a:schemeClr val="bg1"/>
              </a:solidFill>
            </a:endParaRPr>
          </a:p>
          <a:p>
            <a:r>
              <a:rPr lang="es-CO" dirty="0" smtClean="0">
                <a:solidFill>
                  <a:schemeClr val="bg1"/>
                </a:solidFill>
              </a:rPr>
              <a:t>El módem.</a:t>
            </a:r>
            <a:endParaRPr lang="es-CO" dirty="0">
              <a:solidFill>
                <a:schemeClr val="bg1"/>
              </a:solidFill>
            </a:endParaRPr>
          </a:p>
          <a:p>
            <a:r>
              <a:rPr lang="es-CO" dirty="0" smtClean="0">
                <a:solidFill>
                  <a:schemeClr val="bg1"/>
                </a:solidFill>
              </a:rPr>
              <a:t>La </a:t>
            </a:r>
            <a:r>
              <a:rPr lang="es-CO" dirty="0">
                <a:solidFill>
                  <a:schemeClr val="bg1"/>
                </a:solidFill>
              </a:rPr>
              <a:t>memoria </a:t>
            </a:r>
            <a:r>
              <a:rPr lang="es-CO" dirty="0" smtClean="0">
                <a:solidFill>
                  <a:schemeClr val="bg1"/>
                </a:solidFill>
              </a:rPr>
              <a:t>USB.</a:t>
            </a:r>
            <a:endParaRPr lang="es-CO" dirty="0">
              <a:solidFill>
                <a:schemeClr val="bg1"/>
              </a:solidFill>
            </a:endParaRPr>
          </a:p>
          <a:p>
            <a:endParaRPr lang="es-C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654032"/>
          </a:xfrm>
        </p:spPr>
        <p:txBody>
          <a:bodyPr>
            <a:normAutofit fontScale="90000"/>
          </a:bodyPr>
          <a:lstStyle/>
          <a:p>
            <a:r>
              <a:rPr lang="es-CO" dirty="0" smtClean="0">
                <a:solidFill>
                  <a:schemeClr val="bg1"/>
                </a:solidFill>
              </a:rPr>
              <a:t/>
            </a:r>
            <a:br>
              <a:rPr lang="es-CO" dirty="0" smtClean="0">
                <a:solidFill>
                  <a:schemeClr val="bg1"/>
                </a:solidFill>
              </a:rPr>
            </a:br>
            <a:r>
              <a:rPr lang="es-CO" b="1" dirty="0" smtClean="0">
                <a:solidFill>
                  <a:schemeClr val="bg1"/>
                </a:solidFill>
              </a:rPr>
              <a:t>Los discos compactos.</a:t>
            </a:r>
            <a:r>
              <a:rPr lang="es-CO" dirty="0" smtClean="0">
                <a:solidFill>
                  <a:schemeClr val="bg1"/>
                </a:solidFill>
              </a:rPr>
              <a:t/>
            </a:r>
            <a:br>
              <a:rPr lang="es-CO" dirty="0" smtClean="0">
                <a:solidFill>
                  <a:schemeClr val="bg1"/>
                </a:solidFill>
              </a:rPr>
            </a:b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000108"/>
            <a:ext cx="8286808" cy="557216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s-CO" dirty="0" smtClean="0">
                <a:solidFill>
                  <a:schemeClr val="bg1"/>
                </a:solidFill>
              </a:rPr>
              <a:t>    El</a:t>
            </a:r>
            <a:r>
              <a:rPr lang="es-CO" dirty="0">
                <a:solidFill>
                  <a:schemeClr val="bg1"/>
                </a:solidFill>
              </a:rPr>
              <a:t> </a:t>
            </a:r>
            <a:r>
              <a:rPr lang="es-CO" b="1" dirty="0">
                <a:solidFill>
                  <a:schemeClr val="bg1"/>
                </a:solidFill>
              </a:rPr>
              <a:t>disco compacto</a:t>
            </a:r>
            <a:r>
              <a:rPr lang="es-CO" dirty="0">
                <a:solidFill>
                  <a:schemeClr val="bg1"/>
                </a:solidFill>
              </a:rPr>
              <a:t> (conocido popularmente como </a:t>
            </a:r>
            <a:r>
              <a:rPr lang="es-CO" b="1" dirty="0">
                <a:solidFill>
                  <a:schemeClr val="bg1"/>
                </a:solidFill>
              </a:rPr>
              <a:t>CD</a:t>
            </a:r>
            <a:r>
              <a:rPr lang="es-CO" dirty="0">
                <a:solidFill>
                  <a:schemeClr val="bg1"/>
                </a:solidFill>
              </a:rPr>
              <a:t> </a:t>
            </a:r>
            <a:r>
              <a:rPr lang="es-CO" dirty="0" smtClean="0">
                <a:solidFill>
                  <a:schemeClr val="bg1"/>
                </a:solidFill>
              </a:rPr>
              <a:t>) </a:t>
            </a:r>
            <a:r>
              <a:rPr lang="es-CO" dirty="0">
                <a:solidFill>
                  <a:schemeClr val="bg1"/>
                </a:solidFill>
              </a:rPr>
              <a:t>es un disco óptico utilizado para almacenar </a:t>
            </a:r>
            <a:r>
              <a:rPr lang="es-CO" dirty="0" smtClean="0">
                <a:solidFill>
                  <a:schemeClr val="bg1"/>
                </a:solidFill>
              </a:rPr>
              <a:t>datos en </a:t>
            </a:r>
            <a:r>
              <a:rPr lang="es-CO" dirty="0">
                <a:solidFill>
                  <a:schemeClr val="bg1"/>
                </a:solidFill>
              </a:rPr>
              <a:t>formato digital, consistentes en cualquier tipo de </a:t>
            </a:r>
            <a:r>
              <a:rPr lang="es-CO" dirty="0" smtClean="0">
                <a:solidFill>
                  <a:schemeClr val="bg1"/>
                </a:solidFill>
              </a:rPr>
              <a:t>información (audio, imágenes</a:t>
            </a:r>
            <a:r>
              <a:rPr lang="es-CO" dirty="0">
                <a:solidFill>
                  <a:schemeClr val="bg1"/>
                </a:solidFill>
              </a:rPr>
              <a:t>, vídeo, documentos y otros </a:t>
            </a:r>
            <a:r>
              <a:rPr lang="es-CO">
                <a:solidFill>
                  <a:schemeClr val="bg1"/>
                </a:solidFill>
              </a:rPr>
              <a:t>datos</a:t>
            </a:r>
            <a:r>
              <a:rPr lang="es-CO" smtClean="0">
                <a:solidFill>
                  <a:schemeClr val="bg1"/>
                </a:solidFill>
              </a:rPr>
              <a:t>). Los </a:t>
            </a:r>
            <a:r>
              <a:rPr lang="es-CO" dirty="0">
                <a:solidFill>
                  <a:schemeClr val="bg1"/>
                </a:solidFill>
              </a:rPr>
              <a:t>CD estándar tienen un diámetro de 12 centímetros, un espesor de 1,2 milímetros y pueden almacenar hasta 80 minutos de audio o 700 MB de datos. Los Mini-CD tienen 8 cm y son usados para la distribución de sencillos y de controladores guardando hasta 24 minutos de audio o 214 MB de datos.</a:t>
            </a:r>
          </a:p>
          <a:p>
            <a:endParaRPr lang="es-C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cd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4480" y="500042"/>
            <a:ext cx="6143668" cy="61152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654032"/>
          </a:xfrm>
        </p:spPr>
        <p:txBody>
          <a:bodyPr>
            <a:normAutofit fontScale="90000"/>
          </a:bodyPr>
          <a:lstStyle/>
          <a:p>
            <a:r>
              <a:rPr lang="es-CO" b="1" dirty="0" smtClean="0">
                <a:solidFill>
                  <a:schemeClr val="bg1"/>
                </a:solidFill>
              </a:rPr>
              <a:t/>
            </a:r>
            <a:br>
              <a:rPr lang="es-CO" b="1" dirty="0" smtClean="0">
                <a:solidFill>
                  <a:schemeClr val="bg1"/>
                </a:solidFill>
              </a:rPr>
            </a:br>
            <a:r>
              <a:rPr lang="es-CO" b="1" dirty="0" smtClean="0">
                <a:solidFill>
                  <a:schemeClr val="bg1"/>
                </a:solidFill>
              </a:rPr>
              <a:t>El escáner.</a:t>
            </a:r>
            <a:br>
              <a:rPr lang="es-CO" b="1" dirty="0" smtClean="0">
                <a:solidFill>
                  <a:schemeClr val="bg1"/>
                </a:solidFill>
              </a:rPr>
            </a:br>
            <a:endParaRPr lang="es-CO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928670"/>
            <a:ext cx="8286808" cy="564360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s-CO" dirty="0" smtClean="0">
                <a:solidFill>
                  <a:schemeClr val="bg1"/>
                </a:solidFill>
              </a:rPr>
              <a:t>    Un</a:t>
            </a:r>
            <a:r>
              <a:rPr lang="es-CO" dirty="0">
                <a:solidFill>
                  <a:schemeClr val="bg1"/>
                </a:solidFill>
              </a:rPr>
              <a:t> </a:t>
            </a:r>
            <a:r>
              <a:rPr lang="es-CO" b="1" dirty="0" smtClean="0">
                <a:solidFill>
                  <a:schemeClr val="bg1"/>
                </a:solidFill>
              </a:rPr>
              <a:t>escáner </a:t>
            </a:r>
            <a:r>
              <a:rPr lang="es-CO" dirty="0" smtClean="0">
                <a:solidFill>
                  <a:schemeClr val="bg1"/>
                </a:solidFill>
              </a:rPr>
              <a:t>es </a:t>
            </a:r>
            <a:r>
              <a:rPr lang="es-CO" dirty="0">
                <a:solidFill>
                  <a:schemeClr val="bg1"/>
                </a:solidFill>
              </a:rPr>
              <a:t>un aparato o dispositivo utilizado en medicina, electrónica e informática, que explora el cuerpo humano, un espacio, imágenes o </a:t>
            </a:r>
            <a:r>
              <a:rPr lang="es-CO" dirty="0" smtClean="0">
                <a:solidFill>
                  <a:schemeClr val="bg1"/>
                </a:solidFill>
              </a:rPr>
              <a:t>documentos, en otras palabras, es un periférico</a:t>
            </a:r>
            <a:r>
              <a:rPr lang="es-CO" dirty="0">
                <a:solidFill>
                  <a:schemeClr val="bg1"/>
                </a:solidFill>
              </a:rPr>
              <a:t> que se utiliza para convertir, mediante el uso de la luz, imágenes impresas o documentos a formato digital. El escáner nace en 1984 cuando Microtek crea el MS-200, el primer escáner blanco y negro que tenía una resolución de 200dpi. Este escáner fue desarrollado para Apple Macintosh. Los escáneres pueden tener accesorios como un alimentador de hojas automático o un adaptador para diapositivas y transparencias.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escaner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2910" y="428604"/>
            <a:ext cx="8072494" cy="604657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28" cy="725470"/>
          </a:xfrm>
        </p:spPr>
        <p:txBody>
          <a:bodyPr>
            <a:normAutofit fontScale="90000"/>
          </a:bodyPr>
          <a:lstStyle/>
          <a:p>
            <a:r>
              <a:rPr lang="es-CO" b="1" dirty="0" smtClean="0">
                <a:solidFill>
                  <a:schemeClr val="bg1"/>
                </a:solidFill>
              </a:rPr>
              <a:t/>
            </a:r>
            <a:br>
              <a:rPr lang="es-CO" b="1" dirty="0" smtClean="0">
                <a:solidFill>
                  <a:schemeClr val="bg1"/>
                </a:solidFill>
              </a:rPr>
            </a:br>
            <a:r>
              <a:rPr lang="es-CO" b="1" dirty="0" smtClean="0">
                <a:solidFill>
                  <a:schemeClr val="bg1"/>
                </a:solidFill>
              </a:rPr>
              <a:t>El m</a:t>
            </a:r>
            <a:r>
              <a:rPr lang="es-CO" b="1" dirty="0" smtClean="0">
                <a:solidFill>
                  <a:schemeClr val="bg1"/>
                </a:solidFill>
              </a:rPr>
              <a:t>ó</a:t>
            </a:r>
            <a:r>
              <a:rPr lang="es-CO" b="1" dirty="0" smtClean="0">
                <a:solidFill>
                  <a:schemeClr val="bg1"/>
                </a:solidFill>
              </a:rPr>
              <a:t>dem.</a:t>
            </a:r>
            <a:br>
              <a:rPr lang="es-CO" b="1" dirty="0" smtClean="0">
                <a:solidFill>
                  <a:schemeClr val="bg1"/>
                </a:solidFill>
              </a:rPr>
            </a:br>
            <a:endParaRPr lang="es-CO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1000108"/>
            <a:ext cx="8215370" cy="5500726"/>
          </a:xfrm>
        </p:spPr>
        <p:txBody>
          <a:bodyPr/>
          <a:lstStyle/>
          <a:p>
            <a:pPr>
              <a:buNone/>
            </a:pPr>
            <a:r>
              <a:rPr lang="es-CO" dirty="0" smtClean="0">
                <a:solidFill>
                  <a:schemeClr val="bg1"/>
                </a:solidFill>
              </a:rPr>
              <a:t>    Es </a:t>
            </a:r>
            <a:r>
              <a:rPr lang="es-CO" dirty="0">
                <a:solidFill>
                  <a:schemeClr val="bg1"/>
                </a:solidFill>
              </a:rPr>
              <a:t>el dispositivo que convierte las señales digitales en analógicas (modulación) y viceversa (demodulación), permitiendo la comunicación entre computadoras a través de la línea telefónica o del </a:t>
            </a:r>
            <a:r>
              <a:rPr lang="es-CO" dirty="0" smtClean="0">
                <a:solidFill>
                  <a:schemeClr val="bg1"/>
                </a:solidFill>
              </a:rPr>
              <a:t>cablemódem. </a:t>
            </a:r>
            <a:r>
              <a:rPr lang="es-CO" dirty="0">
                <a:solidFill>
                  <a:schemeClr val="bg1"/>
                </a:solidFill>
              </a:rPr>
              <a:t>Este aparato sirve para enviar la señal </a:t>
            </a:r>
            <a:r>
              <a:rPr lang="es-CO" i="1" dirty="0">
                <a:solidFill>
                  <a:schemeClr val="bg1"/>
                </a:solidFill>
              </a:rPr>
              <a:t>moduladora</a:t>
            </a:r>
            <a:r>
              <a:rPr lang="es-CO" dirty="0">
                <a:solidFill>
                  <a:schemeClr val="bg1"/>
                </a:solidFill>
              </a:rPr>
              <a:t> mediante otra señal llamada portadora.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modem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8728" y="285728"/>
            <a:ext cx="6286544" cy="628654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28" cy="725470"/>
          </a:xfrm>
        </p:spPr>
        <p:txBody>
          <a:bodyPr>
            <a:normAutofit fontScale="90000"/>
          </a:bodyPr>
          <a:lstStyle/>
          <a:p>
            <a:r>
              <a:rPr lang="es-CO" b="1" dirty="0" smtClean="0">
                <a:solidFill>
                  <a:schemeClr val="bg1"/>
                </a:solidFill>
              </a:rPr>
              <a:t/>
            </a:r>
            <a:br>
              <a:rPr lang="es-CO" b="1" dirty="0" smtClean="0">
                <a:solidFill>
                  <a:schemeClr val="bg1"/>
                </a:solidFill>
              </a:rPr>
            </a:br>
            <a:r>
              <a:rPr lang="es-CO" b="1" dirty="0" smtClean="0">
                <a:solidFill>
                  <a:schemeClr val="bg1"/>
                </a:solidFill>
              </a:rPr>
              <a:t>La memoria USB.</a:t>
            </a:r>
            <a:br>
              <a:rPr lang="es-CO" b="1" dirty="0" smtClean="0">
                <a:solidFill>
                  <a:schemeClr val="bg1"/>
                </a:solidFill>
              </a:rPr>
            </a:br>
            <a:endParaRPr lang="es-CO" b="1" dirty="0"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000108"/>
            <a:ext cx="8286808" cy="5572164"/>
          </a:xfrm>
        </p:spPr>
        <p:txBody>
          <a:bodyPr/>
          <a:lstStyle/>
          <a:p>
            <a:pPr>
              <a:buNone/>
            </a:pPr>
            <a:r>
              <a:rPr lang="es-CO" dirty="0" smtClean="0">
                <a:solidFill>
                  <a:schemeClr val="bg1"/>
                </a:solidFill>
              </a:rPr>
              <a:t>    Una</a:t>
            </a:r>
            <a:r>
              <a:rPr lang="es-CO" dirty="0">
                <a:solidFill>
                  <a:schemeClr val="bg1"/>
                </a:solidFill>
              </a:rPr>
              <a:t> </a:t>
            </a:r>
            <a:r>
              <a:rPr lang="es-CO" b="1" dirty="0">
                <a:solidFill>
                  <a:schemeClr val="bg1"/>
                </a:solidFill>
              </a:rPr>
              <a:t>memoria USB</a:t>
            </a:r>
            <a:r>
              <a:rPr lang="es-CO" dirty="0">
                <a:solidFill>
                  <a:schemeClr val="bg1"/>
                </a:solidFill>
              </a:rPr>
              <a:t> (de Universal Serial Bus) es un dispositivo de </a:t>
            </a:r>
            <a:r>
              <a:rPr lang="es-CO" dirty="0" smtClean="0">
                <a:solidFill>
                  <a:schemeClr val="bg1"/>
                </a:solidFill>
              </a:rPr>
              <a:t>almacenamiento</a:t>
            </a:r>
            <a:r>
              <a:rPr lang="es-CO" dirty="0">
                <a:solidFill>
                  <a:schemeClr val="bg1"/>
                </a:solidFill>
              </a:rPr>
              <a:t> que utiliza una memoria tipo flash para guardar información. Se le conoce también, entre otros nombres, como </a:t>
            </a:r>
            <a:r>
              <a:rPr lang="es-CO" b="1" dirty="0">
                <a:solidFill>
                  <a:schemeClr val="bg1"/>
                </a:solidFill>
              </a:rPr>
              <a:t>lápiz de memoria</a:t>
            </a:r>
            <a:r>
              <a:rPr lang="es-CO" dirty="0">
                <a:solidFill>
                  <a:schemeClr val="bg1"/>
                </a:solidFill>
              </a:rPr>
              <a:t>, </a:t>
            </a:r>
            <a:r>
              <a:rPr lang="es-CO" b="1" dirty="0">
                <a:solidFill>
                  <a:schemeClr val="bg1"/>
                </a:solidFill>
              </a:rPr>
              <a:t>memoria externa</a:t>
            </a:r>
            <a:r>
              <a:rPr lang="es-CO" dirty="0">
                <a:solidFill>
                  <a:schemeClr val="bg1"/>
                </a:solidFill>
              </a:rPr>
              <a:t> o </a:t>
            </a:r>
            <a:r>
              <a:rPr lang="es-CO" b="1" dirty="0">
                <a:solidFill>
                  <a:schemeClr val="bg1"/>
                </a:solidFill>
              </a:rPr>
              <a:t>lápiz </a:t>
            </a:r>
            <a:r>
              <a:rPr lang="es-CO" b="1" dirty="0" smtClean="0">
                <a:solidFill>
                  <a:schemeClr val="bg1"/>
                </a:solidFill>
              </a:rPr>
              <a:t>USB.</a:t>
            </a:r>
            <a:endParaRPr lang="es-CO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64</Words>
  <Application>Microsoft Office PowerPoint</Application>
  <PresentationFormat>Presentación en pantalla (4:3)</PresentationFormat>
  <Paragraphs>19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Explicación de los Temas del Tercer Período.</vt:lpstr>
      <vt:lpstr>TEMAS: EL COMPUTADOR Y SUS AMIGOS.</vt:lpstr>
      <vt:lpstr> Los discos compactos. </vt:lpstr>
      <vt:lpstr>Diapositiva 4</vt:lpstr>
      <vt:lpstr> El escáner. </vt:lpstr>
      <vt:lpstr>Diapositiva 6</vt:lpstr>
      <vt:lpstr> El módem. </vt:lpstr>
      <vt:lpstr>Diapositiva 8</vt:lpstr>
      <vt:lpstr> La memoria USB. </vt:lpstr>
      <vt:lpstr>Diapositiva 10</vt:lpstr>
    </vt:vector>
  </TitlesOfParts>
  <Company>RevolucionUnattended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Explicación de los Temas del Tercer Período.</dc:title>
  <dc:creator>usuario w7</dc:creator>
  <cp:lastModifiedBy>usuario w7</cp:lastModifiedBy>
  <cp:revision>3</cp:revision>
  <dcterms:created xsi:type="dcterms:W3CDTF">2014-08-17T20:53:28Z</dcterms:created>
  <dcterms:modified xsi:type="dcterms:W3CDTF">2014-08-17T21:22:18Z</dcterms:modified>
</cp:coreProperties>
</file>